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68" r:id="rId14"/>
    <p:sldId id="270" r:id="rId15"/>
    <p:sldId id="271" r:id="rId16"/>
    <p:sldId id="272" r:id="rId17"/>
    <p:sldId id="273" r:id="rId18"/>
    <p:sldId id="278" r:id="rId19"/>
    <p:sldId id="283" r:id="rId20"/>
    <p:sldId id="274" r:id="rId21"/>
    <p:sldId id="290" r:id="rId22"/>
    <p:sldId id="291" r:id="rId23"/>
    <p:sldId id="292" r:id="rId24"/>
    <p:sldId id="275" r:id="rId25"/>
    <p:sldId id="276" r:id="rId26"/>
    <p:sldId id="284" r:id="rId27"/>
    <p:sldId id="285" r:id="rId28"/>
    <p:sldId id="286" r:id="rId29"/>
    <p:sldId id="289" r:id="rId30"/>
    <p:sldId id="282" r:id="rId31"/>
    <p:sldId id="277" r:id="rId32"/>
    <p:sldId id="280" r:id="rId33"/>
    <p:sldId id="281" r:id="rId34"/>
    <p:sldId id="288" r:id="rId3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8FC"/>
    <a:srgbClr val="EDF1F9"/>
    <a:srgbClr val="E2E9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5DF78-99DC-4B75-BEC7-D5BC0421CE62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A9194-D87D-44B5-B27F-C659357EAF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8909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5DF78-99DC-4B75-BEC7-D5BC0421CE62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A9194-D87D-44B5-B27F-C659357EAF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1708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5DF78-99DC-4B75-BEC7-D5BC0421CE62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A9194-D87D-44B5-B27F-C659357EAF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2477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5DF78-99DC-4B75-BEC7-D5BC0421CE62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A9194-D87D-44B5-B27F-C659357EAF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0328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5DF78-99DC-4B75-BEC7-D5BC0421CE62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A9194-D87D-44B5-B27F-C659357EAF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5691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5DF78-99DC-4B75-BEC7-D5BC0421CE62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A9194-D87D-44B5-B27F-C659357EAF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8944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5DF78-99DC-4B75-BEC7-D5BC0421CE62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A9194-D87D-44B5-B27F-C659357EAF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8907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5DF78-99DC-4B75-BEC7-D5BC0421CE62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A9194-D87D-44B5-B27F-C659357EAF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6405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5DF78-99DC-4B75-BEC7-D5BC0421CE62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A9194-D87D-44B5-B27F-C659357EAF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6049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5DF78-99DC-4B75-BEC7-D5BC0421CE62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A9194-D87D-44B5-B27F-C659357EAF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6064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5DF78-99DC-4B75-BEC7-D5BC0421CE62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A9194-D87D-44B5-B27F-C659357EAF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4050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5DF78-99DC-4B75-BEC7-D5BC0421CE62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2A9194-D87D-44B5-B27F-C659357EAF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4496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gameart2d.com/sprites.html" TargetMode="External"/><Relationship Id="rId4" Type="http://schemas.openxmlformats.org/officeDocument/2006/relationships/hyperlink" Target="https://unity.com/pt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1817370" y="1543050"/>
            <a:ext cx="8183880" cy="220599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ENSINA_RUNNER</a:t>
            </a:r>
            <a:b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JOGO EDUCACIONAL PARA ENSINO DE LÓGICA PARA COMPUTAÇÃO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1179175" y="142239"/>
            <a:ext cx="852170" cy="584835"/>
          </a:xfrm>
          <a:prstGeom prst="rect">
            <a:avLst/>
          </a:prstGeom>
        </p:spPr>
      </p:pic>
      <p:pic>
        <p:nvPicPr>
          <p:cNvPr id="7" name="Imagem 6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11455" y="142239"/>
            <a:ext cx="2190750" cy="394970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4103370" y="4085467"/>
            <a:ext cx="2428870" cy="872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Felipe Schultz Ribeiro</a:t>
            </a:r>
          </a:p>
          <a:p>
            <a:pPr>
              <a:lnSpc>
                <a:spcPct val="150000"/>
              </a:lnSpc>
            </a:pPr>
            <a:r>
              <a:rPr lang="pt-BR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Victor Farion</a:t>
            </a:r>
          </a:p>
        </p:txBody>
      </p:sp>
    </p:spTree>
    <p:extLst>
      <p:ext uri="{BB962C8B-B14F-4D97-AF65-F5344CB8AC3E}">
        <p14:creationId xmlns:p14="http://schemas.microsoft.com/office/powerpoint/2010/main" val="1626773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701878" y="666737"/>
            <a:ext cx="3467450" cy="39497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3.5 - MÉTODOS – DRAW.IO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1179175" y="142239"/>
            <a:ext cx="852170" cy="584835"/>
          </a:xfrm>
          <a:prstGeom prst="rect">
            <a:avLst/>
          </a:prstGeom>
        </p:spPr>
      </p:pic>
      <p:pic>
        <p:nvPicPr>
          <p:cNvPr id="7" name="Imagem 6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11455" y="142239"/>
            <a:ext cx="2190750" cy="39497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B7BC11F-0356-4DB2-9489-01FF7622B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78" y="1191234"/>
            <a:ext cx="10477297" cy="566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7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701879" y="666737"/>
            <a:ext cx="3131890" cy="39497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3.6 - MÉTODOS – UNITY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1179175" y="142239"/>
            <a:ext cx="852170" cy="584835"/>
          </a:xfrm>
          <a:prstGeom prst="rect">
            <a:avLst/>
          </a:prstGeom>
        </p:spPr>
      </p:pic>
      <p:pic>
        <p:nvPicPr>
          <p:cNvPr id="7" name="Imagem 6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11455" y="142239"/>
            <a:ext cx="2190750" cy="39497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5BA216D6-C5C1-4C5D-A4D5-247BA8307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78" y="1191234"/>
            <a:ext cx="10477297" cy="566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113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701877" y="666737"/>
            <a:ext cx="5531143" cy="39497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4 – ETAPAS DESENVOLVIDAS ENTREGUES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1179175" y="142239"/>
            <a:ext cx="852170" cy="584835"/>
          </a:xfrm>
          <a:prstGeom prst="rect">
            <a:avLst/>
          </a:prstGeom>
        </p:spPr>
      </p:pic>
      <p:pic>
        <p:nvPicPr>
          <p:cNvPr id="7" name="Imagem 6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11455" y="142239"/>
            <a:ext cx="2190750" cy="39497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8A3619D-A043-4A06-A785-0C9D1AF3D855}"/>
              </a:ext>
            </a:extLst>
          </p:cNvPr>
          <p:cNvSpPr txBox="1"/>
          <p:nvPr/>
        </p:nvSpPr>
        <p:spPr>
          <a:xfrm>
            <a:off x="701877" y="1191235"/>
            <a:ext cx="1047729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Diagrama de Caso de Uso.</a:t>
            </a:r>
          </a:p>
          <a:p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Diagrama de Classe.</a:t>
            </a:r>
          </a:p>
          <a:p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Diagrama de Sequência.</a:t>
            </a:r>
          </a:p>
          <a:p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Diagrama de Entidade e Relacionamento (D.E.R).</a:t>
            </a:r>
          </a:p>
          <a:p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Glossários de Termos de Negócios.</a:t>
            </a:r>
          </a:p>
          <a:p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 Stories.</a:t>
            </a:r>
          </a:p>
          <a:p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Cenários de Testes.</a:t>
            </a:r>
          </a:p>
          <a:p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Mockup das Telas.</a:t>
            </a:r>
          </a:p>
        </p:txBody>
      </p:sp>
    </p:spTree>
    <p:extLst>
      <p:ext uri="{BB962C8B-B14F-4D97-AF65-F5344CB8AC3E}">
        <p14:creationId xmlns:p14="http://schemas.microsoft.com/office/powerpoint/2010/main" val="3073493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701878" y="666737"/>
            <a:ext cx="2594995" cy="39497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4.1 - CASO DE USO</a:t>
            </a:r>
          </a:p>
        </p:txBody>
      </p:sp>
      <p:pic>
        <p:nvPicPr>
          <p:cNvPr id="6" name="Imagem 5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1179175" y="142239"/>
            <a:ext cx="852170" cy="584835"/>
          </a:xfrm>
          <a:prstGeom prst="rect">
            <a:avLst/>
          </a:prstGeom>
        </p:spPr>
      </p:pic>
      <p:pic>
        <p:nvPicPr>
          <p:cNvPr id="7" name="Imagem 6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11455" y="142239"/>
            <a:ext cx="2190750" cy="39497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9A1D63F-290D-46E9-BE44-D9FDAA47D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78" y="1191235"/>
            <a:ext cx="6858000" cy="566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93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701878" y="666737"/>
            <a:ext cx="3794621" cy="39497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4.2 – DIAGRAMA DE CLASSE</a:t>
            </a:r>
          </a:p>
        </p:txBody>
      </p:sp>
      <p:pic>
        <p:nvPicPr>
          <p:cNvPr id="6" name="Imagem 5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1179175" y="142239"/>
            <a:ext cx="852170" cy="584835"/>
          </a:xfrm>
          <a:prstGeom prst="rect">
            <a:avLst/>
          </a:prstGeom>
        </p:spPr>
      </p:pic>
      <p:pic>
        <p:nvPicPr>
          <p:cNvPr id="7" name="Imagem 6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11455" y="142239"/>
            <a:ext cx="2190750" cy="39497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B943AA8-0797-4E4A-A5A0-9CDE18E80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77" y="1191235"/>
            <a:ext cx="10477297" cy="566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06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701878" y="666737"/>
            <a:ext cx="4549630" cy="39497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4.3 – DIAGRAMA DE SEQUÊNCIA - I</a:t>
            </a:r>
          </a:p>
        </p:txBody>
      </p:sp>
      <p:pic>
        <p:nvPicPr>
          <p:cNvPr id="6" name="Imagem 5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1179175" y="142239"/>
            <a:ext cx="852170" cy="584835"/>
          </a:xfrm>
          <a:prstGeom prst="rect">
            <a:avLst/>
          </a:prstGeom>
        </p:spPr>
      </p:pic>
      <p:pic>
        <p:nvPicPr>
          <p:cNvPr id="7" name="Imagem 6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11455" y="142239"/>
            <a:ext cx="2190750" cy="39497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DA66F35E-30D4-4167-BDFF-466F5B105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78" y="1191235"/>
            <a:ext cx="10477297" cy="566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251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701877" y="666737"/>
            <a:ext cx="4818079" cy="39497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4.3.1 – DIAGRAMA DE SEQUÊNCIA - II</a:t>
            </a:r>
          </a:p>
        </p:txBody>
      </p:sp>
      <p:pic>
        <p:nvPicPr>
          <p:cNvPr id="6" name="Imagem 5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1179175" y="142239"/>
            <a:ext cx="852170" cy="584835"/>
          </a:xfrm>
          <a:prstGeom prst="rect">
            <a:avLst/>
          </a:prstGeom>
        </p:spPr>
      </p:pic>
      <p:pic>
        <p:nvPicPr>
          <p:cNvPr id="7" name="Imagem 6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11455" y="142239"/>
            <a:ext cx="2190750" cy="39497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CF734573-B5CC-48F7-BC80-577078315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77" y="1191234"/>
            <a:ext cx="10477298" cy="566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01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701878" y="666737"/>
            <a:ext cx="7712280" cy="39497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4.4 – DIAGRAMA DE ENTIDADE E RELACIONAMENTO (D.E.R)</a:t>
            </a:r>
          </a:p>
        </p:txBody>
      </p:sp>
      <p:pic>
        <p:nvPicPr>
          <p:cNvPr id="6" name="Imagem 5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1179175" y="142239"/>
            <a:ext cx="852170" cy="584835"/>
          </a:xfrm>
          <a:prstGeom prst="rect">
            <a:avLst/>
          </a:prstGeom>
        </p:spPr>
      </p:pic>
      <p:pic>
        <p:nvPicPr>
          <p:cNvPr id="7" name="Imagem 6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11455" y="142239"/>
            <a:ext cx="2190750" cy="39497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D530327-06ED-4395-A884-7CABC7D164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8" t="-1" r="489" b="1177"/>
          <a:stretch/>
        </p:blipFill>
        <p:spPr>
          <a:xfrm>
            <a:off x="701878" y="1191235"/>
            <a:ext cx="7137197" cy="560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28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701878" y="666737"/>
            <a:ext cx="5833146" cy="39497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4.5 – GLOSSÁRIO DE TERMOS DE NEGÓCIOS</a:t>
            </a:r>
          </a:p>
        </p:txBody>
      </p:sp>
      <p:pic>
        <p:nvPicPr>
          <p:cNvPr id="6" name="Imagem 5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1179175" y="142239"/>
            <a:ext cx="852170" cy="584835"/>
          </a:xfrm>
          <a:prstGeom prst="rect">
            <a:avLst/>
          </a:prstGeom>
        </p:spPr>
      </p:pic>
      <p:pic>
        <p:nvPicPr>
          <p:cNvPr id="7" name="Imagem 6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11455" y="142239"/>
            <a:ext cx="2190750" cy="39497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88C3B4B-3BEA-436D-97E7-E001F032F567}"/>
              </a:ext>
            </a:extLst>
          </p:cNvPr>
          <p:cNvSpPr txBox="1"/>
          <p:nvPr/>
        </p:nvSpPr>
        <p:spPr>
          <a:xfrm>
            <a:off x="701878" y="1191235"/>
            <a:ext cx="104772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Ensina_Runner é um jogo do estilo Infinity Runner (Corrida Infinita) que o player pula os objetos gerados na tela, ao decorrer do jogo são gerados os bônus sendo eles de coleta opcional que ao player coletar o mesmo terá que responder umas perguntas (Quiz).</a:t>
            </a:r>
            <a:b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Ao decorrer do jogo quanto maior a distância que o player for atingindo o jogo vai ficando mais rápido e o tempo de respostas das perguntas menores. O player poderá escolher um tema que goste mais sendo assim as perguntas são geradas neste tema.</a:t>
            </a:r>
            <a:b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O jogo irá conter um Ranking que vai conter a classificação do player, o sistema de ranking vai ser medido da seguinte forma: quem tiver a maior distância percorrida e o maior número de respostas corretas.</a:t>
            </a:r>
          </a:p>
        </p:txBody>
      </p:sp>
    </p:spTree>
    <p:extLst>
      <p:ext uri="{BB962C8B-B14F-4D97-AF65-F5344CB8AC3E}">
        <p14:creationId xmlns:p14="http://schemas.microsoft.com/office/powerpoint/2010/main" val="863505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701877" y="666737"/>
            <a:ext cx="6051347" cy="39497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4.5.1 – GLOSSÁRIO DE TERMOS DE NEGÓCIOS</a:t>
            </a:r>
          </a:p>
        </p:txBody>
      </p:sp>
      <p:pic>
        <p:nvPicPr>
          <p:cNvPr id="6" name="Imagem 5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1179175" y="142239"/>
            <a:ext cx="852170" cy="584835"/>
          </a:xfrm>
          <a:prstGeom prst="rect">
            <a:avLst/>
          </a:prstGeom>
        </p:spPr>
      </p:pic>
      <p:pic>
        <p:nvPicPr>
          <p:cNvPr id="7" name="Imagem 6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11455" y="142239"/>
            <a:ext cx="2190750" cy="39497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88C3B4B-3BEA-436D-97E7-E001F032F567}"/>
              </a:ext>
            </a:extLst>
          </p:cNvPr>
          <p:cNvSpPr txBox="1"/>
          <p:nvPr/>
        </p:nvSpPr>
        <p:spPr>
          <a:xfrm>
            <a:off x="701878" y="1191235"/>
            <a:ext cx="1047729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Infinity Runner: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Conceito de jogo infinito onde o corredor corre infinitamente automaticamente para chegar ao seu objetivo.</a:t>
            </a:r>
          </a:p>
          <a:p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Quiz: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É o nome de um jogo de questionários que tem como objetivo fazer uma avaliação dos conhecimentos sobre determinado assunto.</a:t>
            </a:r>
          </a:p>
          <a:p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Ranking: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Classificação ordenada de acordo com critérios determinados.</a:t>
            </a:r>
            <a:b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Apk: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Android Package é um arquivo de pacote destinado ao sistema operacional Android. É uma sigla em inglês da palavra Android Application Pack. Apos gerar o jogo ele vira um Apk podendo ser instalado em celulares com aplicação Android.</a:t>
            </a:r>
          </a:p>
          <a:p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Android: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É um sistema operacional baseado no núcleo Linux e atualmente desenvolvido pela empresa de tecnologia Google.</a:t>
            </a:r>
          </a:p>
          <a:p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Unity: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Plataforma de desenvolvimento de jogos 2D e 3D.</a:t>
            </a:r>
          </a:p>
        </p:txBody>
      </p:sp>
    </p:spTree>
    <p:extLst>
      <p:ext uri="{BB962C8B-B14F-4D97-AF65-F5344CB8AC3E}">
        <p14:creationId xmlns:p14="http://schemas.microsoft.com/office/powerpoint/2010/main" val="1119366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721452" y="727074"/>
            <a:ext cx="2315363" cy="39497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1 - INTRODUÇÃO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1179175" y="142239"/>
            <a:ext cx="852170" cy="584835"/>
          </a:xfrm>
          <a:prstGeom prst="rect">
            <a:avLst/>
          </a:prstGeom>
        </p:spPr>
      </p:pic>
      <p:pic>
        <p:nvPicPr>
          <p:cNvPr id="7" name="Imagem 6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11455" y="142239"/>
            <a:ext cx="2190750" cy="39497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E94B76C-27D5-4C6C-B12C-A156BCA76831}"/>
              </a:ext>
            </a:extLst>
          </p:cNvPr>
          <p:cNvSpPr txBox="1"/>
          <p:nvPr/>
        </p:nvSpPr>
        <p:spPr>
          <a:xfrm>
            <a:off x="721453" y="1311910"/>
            <a:ext cx="10457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O tema deste trabalho nasce do interesse de se incorporar recursos de corrida infinita (</a:t>
            </a:r>
            <a:r>
              <a:rPr lang="pt-BR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Infinity Runner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), perguntas e respostas (</a:t>
            </a:r>
            <a:r>
              <a:rPr lang="pt-BR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Quiz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ao jogo (Ensina_Runner), que é um projeto educacional centrado na educação, formal e não formal, de Lógica para computação, direcionado a pessoas de todas as faixas etárias.</a:t>
            </a:r>
          </a:p>
        </p:txBody>
      </p:sp>
    </p:spTree>
    <p:extLst>
      <p:ext uri="{BB962C8B-B14F-4D97-AF65-F5344CB8AC3E}">
        <p14:creationId xmlns:p14="http://schemas.microsoft.com/office/powerpoint/2010/main" val="3026218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701878" y="666737"/>
            <a:ext cx="4667076" cy="39497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4.6 – USER STORIES – CRIAR NOME</a:t>
            </a:r>
          </a:p>
        </p:txBody>
      </p:sp>
      <p:pic>
        <p:nvPicPr>
          <p:cNvPr id="6" name="Imagem 5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1179175" y="142239"/>
            <a:ext cx="852170" cy="584835"/>
          </a:xfrm>
          <a:prstGeom prst="rect">
            <a:avLst/>
          </a:prstGeom>
        </p:spPr>
      </p:pic>
      <p:pic>
        <p:nvPicPr>
          <p:cNvPr id="7" name="Imagem 6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11455" y="142239"/>
            <a:ext cx="2190750" cy="39497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AD9E60CF-398D-4E0A-AE46-FD9C63669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78" y="1191235"/>
            <a:ext cx="774382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863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701878" y="666737"/>
            <a:ext cx="4146959" cy="39497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4.6.1 – USER STORIES – JOGAR</a:t>
            </a:r>
          </a:p>
        </p:txBody>
      </p:sp>
      <p:pic>
        <p:nvPicPr>
          <p:cNvPr id="6" name="Imagem 5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1179175" y="142239"/>
            <a:ext cx="852170" cy="584835"/>
          </a:xfrm>
          <a:prstGeom prst="rect">
            <a:avLst/>
          </a:prstGeom>
        </p:spPr>
      </p:pic>
      <p:pic>
        <p:nvPicPr>
          <p:cNvPr id="7" name="Imagem 6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11455" y="142239"/>
            <a:ext cx="2190750" cy="39497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A7AD116-BB15-4FF1-84AE-C1E99A64F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78" y="1191235"/>
            <a:ext cx="772477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21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701878" y="666737"/>
            <a:ext cx="4440573" cy="39497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4.6.2 – USER STORIES – RANKING</a:t>
            </a:r>
          </a:p>
        </p:txBody>
      </p:sp>
      <p:pic>
        <p:nvPicPr>
          <p:cNvPr id="6" name="Imagem 5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1179175" y="142239"/>
            <a:ext cx="852170" cy="584835"/>
          </a:xfrm>
          <a:prstGeom prst="rect">
            <a:avLst/>
          </a:prstGeom>
        </p:spPr>
      </p:pic>
      <p:pic>
        <p:nvPicPr>
          <p:cNvPr id="7" name="Imagem 6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11455" y="142239"/>
            <a:ext cx="2190750" cy="39497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F2DD820A-EE8F-4E0D-8FD8-566824CFF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78" y="1191235"/>
            <a:ext cx="772477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46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701877" y="666737"/>
            <a:ext cx="5111693" cy="39497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4.6.3 – USER STORIES – SAIR DO JOGO</a:t>
            </a:r>
          </a:p>
        </p:txBody>
      </p:sp>
      <p:pic>
        <p:nvPicPr>
          <p:cNvPr id="6" name="Imagem 5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1179175" y="142239"/>
            <a:ext cx="852170" cy="584835"/>
          </a:xfrm>
          <a:prstGeom prst="rect">
            <a:avLst/>
          </a:prstGeom>
        </p:spPr>
      </p:pic>
      <p:pic>
        <p:nvPicPr>
          <p:cNvPr id="7" name="Imagem 6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11455" y="142239"/>
            <a:ext cx="2190750" cy="39497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C0A3F4E0-BC3F-4454-8680-D2A33EA37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78" y="1191235"/>
            <a:ext cx="773430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01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701877" y="666737"/>
            <a:ext cx="3693953" cy="39497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4.7 – CENÁRIOS DE TESTES</a:t>
            </a:r>
          </a:p>
        </p:txBody>
      </p:sp>
      <p:pic>
        <p:nvPicPr>
          <p:cNvPr id="6" name="Imagem 5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1179175" y="142239"/>
            <a:ext cx="852170" cy="584835"/>
          </a:xfrm>
          <a:prstGeom prst="rect">
            <a:avLst/>
          </a:prstGeom>
        </p:spPr>
      </p:pic>
      <p:pic>
        <p:nvPicPr>
          <p:cNvPr id="7" name="Imagem 6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11455" y="142239"/>
            <a:ext cx="2190750" cy="39497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966B8FD-F3BB-4DF0-85BD-212AD70F0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77" y="1191235"/>
            <a:ext cx="9658350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789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701878" y="666737"/>
            <a:ext cx="5470322" cy="39497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4.8 – MOCKUP DAS TELAS – TELA INICIAL</a:t>
            </a:r>
          </a:p>
        </p:txBody>
      </p:sp>
      <p:pic>
        <p:nvPicPr>
          <p:cNvPr id="6" name="Imagem 5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1179175" y="142239"/>
            <a:ext cx="852170" cy="584835"/>
          </a:xfrm>
          <a:prstGeom prst="rect">
            <a:avLst/>
          </a:prstGeom>
        </p:spPr>
      </p:pic>
      <p:pic>
        <p:nvPicPr>
          <p:cNvPr id="7" name="Imagem 6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11455" y="142239"/>
            <a:ext cx="2190750" cy="39497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C588FB65-A16C-4C39-A4F7-5CEE8B0F7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78" y="1191235"/>
            <a:ext cx="7730398" cy="566676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CB92AD2-565A-4B41-A3B4-89842A30E87B}"/>
              </a:ext>
            </a:extLst>
          </p:cNvPr>
          <p:cNvSpPr txBox="1"/>
          <p:nvPr/>
        </p:nvSpPr>
        <p:spPr>
          <a:xfrm>
            <a:off x="8556771" y="1191235"/>
            <a:ext cx="34745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Tela Inicial.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 os botões:</a:t>
            </a:r>
            <a:b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 Start &gt;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 Ranking &gt;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 Sair &gt;</a:t>
            </a:r>
          </a:p>
        </p:txBody>
      </p:sp>
    </p:spTree>
    <p:extLst>
      <p:ext uri="{BB962C8B-B14F-4D97-AF65-F5344CB8AC3E}">
        <p14:creationId xmlns:p14="http://schemas.microsoft.com/office/powerpoint/2010/main" val="628031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701878" y="666737"/>
            <a:ext cx="5898947" cy="39497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4.8.1 – MOCKUP DAS TELAS – TELA DO JOGO</a:t>
            </a:r>
          </a:p>
        </p:txBody>
      </p:sp>
      <p:pic>
        <p:nvPicPr>
          <p:cNvPr id="6" name="Imagem 5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1179175" y="142239"/>
            <a:ext cx="852170" cy="584835"/>
          </a:xfrm>
          <a:prstGeom prst="rect">
            <a:avLst/>
          </a:prstGeom>
        </p:spPr>
      </p:pic>
      <p:pic>
        <p:nvPicPr>
          <p:cNvPr id="7" name="Imagem 6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11455" y="142239"/>
            <a:ext cx="2190750" cy="394970"/>
          </a:xfrm>
          <a:prstGeom prst="rect">
            <a:avLst/>
          </a:prstGeom>
        </p:spPr>
      </p:pic>
      <p:pic>
        <p:nvPicPr>
          <p:cNvPr id="8" name="Espaço Reservado para Conteúdo 4" descr="Uma imagem contendo monitor, céu, interior, equipamentos eletrônicos&#10;&#10;Descrição gerada automaticamente">
            <a:extLst>
              <a:ext uri="{FF2B5EF4-FFF2-40B4-BE49-F238E27FC236}">
                <a16:creationId xmlns:a16="http://schemas.microsoft.com/office/drawing/2014/main" id="{841A490D-125A-4591-B6BD-E49B16F3A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503" y="1191235"/>
            <a:ext cx="7684417" cy="5666765"/>
          </a:xfrm>
          <a:prstGeom prst="rect">
            <a:avLst/>
          </a:prstGeom>
          <a:effectLst/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4FBDF4B-95D6-445C-867A-12394DDC9494}"/>
              </a:ext>
            </a:extLst>
          </p:cNvPr>
          <p:cNvSpPr txBox="1"/>
          <p:nvPr/>
        </p:nvSpPr>
        <p:spPr>
          <a:xfrm>
            <a:off x="8573549" y="1191235"/>
            <a:ext cx="34577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Tela do Jogo.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 os Elementos:</a:t>
            </a:r>
            <a:b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Respostas Corretas.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Distância por metros.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Personagem.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Objeto Caixa.</a:t>
            </a:r>
          </a:p>
        </p:txBody>
      </p:sp>
    </p:spTree>
    <p:extLst>
      <p:ext uri="{BB962C8B-B14F-4D97-AF65-F5344CB8AC3E}">
        <p14:creationId xmlns:p14="http://schemas.microsoft.com/office/powerpoint/2010/main" val="16688169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701878" y="666737"/>
            <a:ext cx="6918122" cy="39497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4.8.2 – MOCKUP DAS TELAS – TELA DAS PERGUNTAS</a:t>
            </a:r>
          </a:p>
        </p:txBody>
      </p:sp>
      <p:pic>
        <p:nvPicPr>
          <p:cNvPr id="6" name="Imagem 5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1179175" y="142239"/>
            <a:ext cx="852170" cy="584835"/>
          </a:xfrm>
          <a:prstGeom prst="rect">
            <a:avLst/>
          </a:prstGeom>
        </p:spPr>
      </p:pic>
      <p:pic>
        <p:nvPicPr>
          <p:cNvPr id="7" name="Imagem 6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11455" y="142239"/>
            <a:ext cx="2190750" cy="39497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F84FA16-DEC5-475D-80FF-49C41FDB8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78" y="1191234"/>
            <a:ext cx="7684419" cy="566676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7813553-49C5-4CC0-A0F4-9628957DC39B}"/>
              </a:ext>
            </a:extLst>
          </p:cNvPr>
          <p:cNvSpPr txBox="1"/>
          <p:nvPr/>
        </p:nvSpPr>
        <p:spPr>
          <a:xfrm>
            <a:off x="8524875" y="1191234"/>
            <a:ext cx="35064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Tela das Perguntas.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 os Elementos:</a:t>
            </a:r>
            <a:b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Box de Perguntas.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Perguntas.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Respostas.</a:t>
            </a:r>
          </a:p>
        </p:txBody>
      </p:sp>
    </p:spTree>
    <p:extLst>
      <p:ext uri="{BB962C8B-B14F-4D97-AF65-F5344CB8AC3E}">
        <p14:creationId xmlns:p14="http://schemas.microsoft.com/office/powerpoint/2010/main" val="3629436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701878" y="666737"/>
            <a:ext cx="6918122" cy="39497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4.8.3 – MOCKUP DAS TELAS – TELA DAS PERGUNTAS</a:t>
            </a:r>
          </a:p>
        </p:txBody>
      </p:sp>
      <p:pic>
        <p:nvPicPr>
          <p:cNvPr id="6" name="Imagem 5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1179175" y="142239"/>
            <a:ext cx="852170" cy="584835"/>
          </a:xfrm>
          <a:prstGeom prst="rect">
            <a:avLst/>
          </a:prstGeom>
        </p:spPr>
      </p:pic>
      <p:pic>
        <p:nvPicPr>
          <p:cNvPr id="7" name="Imagem 6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11455" y="142239"/>
            <a:ext cx="2190750" cy="39497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777E1EE-0105-41A5-9CF6-7CBCF122A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78" y="1191235"/>
            <a:ext cx="7684418" cy="566676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72378FD-7604-4949-8C17-E62D7F730EF2}"/>
              </a:ext>
            </a:extLst>
          </p:cNvPr>
          <p:cNvSpPr txBox="1"/>
          <p:nvPr/>
        </p:nvSpPr>
        <p:spPr>
          <a:xfrm>
            <a:off x="8524875" y="1191235"/>
            <a:ext cx="350647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Tela de Após Morte.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 os Elementos:</a:t>
            </a:r>
            <a:b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Respostas Corretas.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Distância por Metros.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Mensagem “Você Desmaiou!”.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 os Botões:</a:t>
            </a:r>
            <a:b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 Reiniciar &gt;.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 Ranking &gt;.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 Sair &gt;.</a:t>
            </a:r>
          </a:p>
        </p:txBody>
      </p:sp>
    </p:spTree>
    <p:extLst>
      <p:ext uri="{BB962C8B-B14F-4D97-AF65-F5344CB8AC3E}">
        <p14:creationId xmlns:p14="http://schemas.microsoft.com/office/powerpoint/2010/main" val="2110594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701878" y="666737"/>
            <a:ext cx="5178805" cy="39497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4.8.4 – MOCKUP DAS TELAS – RANKING</a:t>
            </a:r>
          </a:p>
        </p:txBody>
      </p:sp>
      <p:pic>
        <p:nvPicPr>
          <p:cNvPr id="6" name="Imagem 5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1179175" y="142239"/>
            <a:ext cx="852170" cy="584835"/>
          </a:xfrm>
          <a:prstGeom prst="rect">
            <a:avLst/>
          </a:prstGeom>
        </p:spPr>
      </p:pic>
      <p:pic>
        <p:nvPicPr>
          <p:cNvPr id="7" name="Imagem 6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11455" y="142239"/>
            <a:ext cx="2190750" cy="39497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19F2CAC-153B-46AD-BB74-3B244E8CC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78" y="1191235"/>
            <a:ext cx="7754092" cy="566676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4505864B-2396-4A9E-B071-F51A740AA164}"/>
              </a:ext>
            </a:extLst>
          </p:cNvPr>
          <p:cNvSpPr txBox="1"/>
          <p:nvPr/>
        </p:nvSpPr>
        <p:spPr>
          <a:xfrm>
            <a:off x="8581939" y="1191302"/>
            <a:ext cx="361006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Tela de Ranking.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 os Elementos:</a:t>
            </a:r>
            <a:b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Box Ranking.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Informações de Nome, Distância e Respostas Corretas.</a:t>
            </a:r>
          </a:p>
          <a:p>
            <a:pPr lvl="1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 o Botão:</a:t>
            </a:r>
            <a:b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 Sair &gt;.</a:t>
            </a:r>
          </a:p>
        </p:txBody>
      </p:sp>
    </p:spTree>
    <p:extLst>
      <p:ext uri="{BB962C8B-B14F-4D97-AF65-F5344CB8AC3E}">
        <p14:creationId xmlns:p14="http://schemas.microsoft.com/office/powerpoint/2010/main" val="1351664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721452" y="727075"/>
            <a:ext cx="2835480" cy="39497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2 - OBJETIVO GERAL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1179175" y="142239"/>
            <a:ext cx="852170" cy="584835"/>
          </a:xfrm>
          <a:prstGeom prst="rect">
            <a:avLst/>
          </a:prstGeom>
        </p:spPr>
      </p:pic>
      <p:pic>
        <p:nvPicPr>
          <p:cNvPr id="7" name="Imagem 6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11455" y="142239"/>
            <a:ext cx="2190750" cy="39497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E94B76C-27D5-4C6C-B12C-A156BCA76831}"/>
              </a:ext>
            </a:extLst>
          </p:cNvPr>
          <p:cNvSpPr txBox="1"/>
          <p:nvPr/>
        </p:nvSpPr>
        <p:spPr>
          <a:xfrm>
            <a:off x="721454" y="1311910"/>
            <a:ext cx="1076307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Desenvolver um jogo educacional utilizando a tecnologia 2D e os conceitos de corrida infinita (Infinity Runner), perguntas e respostas (Quiz).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Tecnologia 2D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- 2D em computação gráfica são usualmente chamados os objetos e entidades com duas dimensões.</a:t>
            </a:r>
            <a:b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Infinity Runner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conceito de jogo infinito, onde o corredor corre infinitamente automaticamente para chegar no seu objetivo.</a:t>
            </a:r>
            <a:b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Quiz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É o nome de um jogo de questionários que tem como objetivo fazer uma avaliação dos conhecimentos sobre determinado assunto.</a:t>
            </a:r>
          </a:p>
        </p:txBody>
      </p:sp>
    </p:spTree>
    <p:extLst>
      <p:ext uri="{BB962C8B-B14F-4D97-AF65-F5344CB8AC3E}">
        <p14:creationId xmlns:p14="http://schemas.microsoft.com/office/powerpoint/2010/main" val="7346533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701878" y="666737"/>
            <a:ext cx="4667076" cy="39497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5 – O QUE TEMOS DESENVOLVIDO?</a:t>
            </a:r>
          </a:p>
        </p:txBody>
      </p:sp>
      <p:pic>
        <p:nvPicPr>
          <p:cNvPr id="6" name="Imagem 5"/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11179175" y="142239"/>
            <a:ext cx="852170" cy="584835"/>
          </a:xfrm>
          <a:prstGeom prst="rect">
            <a:avLst/>
          </a:prstGeom>
        </p:spPr>
      </p:pic>
      <p:pic>
        <p:nvPicPr>
          <p:cNvPr id="7" name="Imagem 6"/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211455" y="142239"/>
            <a:ext cx="2190750" cy="394970"/>
          </a:xfrm>
          <a:prstGeom prst="rect">
            <a:avLst/>
          </a:prstGeom>
        </p:spPr>
      </p:pic>
      <p:pic>
        <p:nvPicPr>
          <p:cNvPr id="3" name="Video_Demonstração_Jogo">
            <a:hlinkClick r:id="" action="ppaction://media"/>
            <a:extLst>
              <a:ext uri="{FF2B5EF4-FFF2-40B4-BE49-F238E27FC236}">
                <a16:creationId xmlns:a16="http://schemas.microsoft.com/office/drawing/2014/main" id="{F25E0AEA-BD58-4E80-8131-517AEAFFD5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1878" y="1191235"/>
            <a:ext cx="5740867" cy="566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7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5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701878" y="666737"/>
            <a:ext cx="4348294" cy="39497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6 – RESULTADOS E DISCUSSÕES</a:t>
            </a:r>
          </a:p>
        </p:txBody>
      </p:sp>
      <p:pic>
        <p:nvPicPr>
          <p:cNvPr id="6" name="Imagem 5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1179175" y="142239"/>
            <a:ext cx="852170" cy="584835"/>
          </a:xfrm>
          <a:prstGeom prst="rect">
            <a:avLst/>
          </a:prstGeom>
        </p:spPr>
      </p:pic>
      <p:pic>
        <p:nvPicPr>
          <p:cNvPr id="7" name="Imagem 6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11455" y="142239"/>
            <a:ext cx="2190750" cy="39497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21D3E59-5366-4A88-8CF7-E79CC8F73D3C}"/>
              </a:ext>
            </a:extLst>
          </p:cNvPr>
          <p:cNvSpPr txBox="1"/>
          <p:nvPr/>
        </p:nvSpPr>
        <p:spPr>
          <a:xfrm>
            <a:off x="690694" y="1191235"/>
            <a:ext cx="104884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Após o término do jogo, esperamos que o mesmo vai auxiliar as pessoas no aprendizado de lógica para computação.</a:t>
            </a:r>
          </a:p>
          <a:p>
            <a:pPr algn="just"/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Jogo se provou eficiente para que o aluno se saia melhor nas provas e trabalhos, por que fica com o raciocínio lógico mais ágil, devido ao fato de ter que pensar rápido para responder e continuar jogando.</a:t>
            </a:r>
          </a:p>
        </p:txBody>
      </p:sp>
    </p:spTree>
    <p:extLst>
      <p:ext uri="{BB962C8B-B14F-4D97-AF65-F5344CB8AC3E}">
        <p14:creationId xmlns:p14="http://schemas.microsoft.com/office/powerpoint/2010/main" val="32708095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701877" y="666737"/>
            <a:ext cx="3811399" cy="39497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7 – CONSIDERAÇÕES FINAIS</a:t>
            </a:r>
          </a:p>
        </p:txBody>
      </p:sp>
      <p:pic>
        <p:nvPicPr>
          <p:cNvPr id="6" name="Imagem 5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1179175" y="142239"/>
            <a:ext cx="852170" cy="584835"/>
          </a:xfrm>
          <a:prstGeom prst="rect">
            <a:avLst/>
          </a:prstGeom>
        </p:spPr>
      </p:pic>
      <p:pic>
        <p:nvPicPr>
          <p:cNvPr id="7" name="Imagem 6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11455" y="142239"/>
            <a:ext cx="2190750" cy="39497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58EAFD4-B542-4808-AFDB-4540CAA85F85}"/>
              </a:ext>
            </a:extLst>
          </p:cNvPr>
          <p:cNvSpPr txBox="1"/>
          <p:nvPr/>
        </p:nvSpPr>
        <p:spPr>
          <a:xfrm>
            <a:off x="701877" y="1191235"/>
            <a:ext cx="104772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Concluímos que após o jogo finalizado, devemos manter o mesmo em atualizações constantes para que não se torne obsoleto e as perguntas repetitivas.</a:t>
            </a:r>
            <a:b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Outro fator a se considerar com a rápida evolução dos sistemas operacionais dos celulares evoluindo muito rápido temos que estar sempre atualizando a versão do jogo, pois com o passar do tempo se ele for ficando defasado acaba não podendo mais instalar o jogo em celulares com Android mais avançados.</a:t>
            </a:r>
          </a:p>
        </p:txBody>
      </p:sp>
    </p:spTree>
    <p:extLst>
      <p:ext uri="{BB962C8B-B14F-4D97-AF65-F5344CB8AC3E}">
        <p14:creationId xmlns:p14="http://schemas.microsoft.com/office/powerpoint/2010/main" val="20603532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701877" y="666737"/>
            <a:ext cx="2477551" cy="39497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8 – REFERÊNCIAS</a:t>
            </a:r>
          </a:p>
        </p:txBody>
      </p:sp>
      <p:pic>
        <p:nvPicPr>
          <p:cNvPr id="6" name="Imagem 5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1179175" y="142239"/>
            <a:ext cx="852170" cy="584835"/>
          </a:xfrm>
          <a:prstGeom prst="rect">
            <a:avLst/>
          </a:prstGeom>
        </p:spPr>
      </p:pic>
      <p:pic>
        <p:nvPicPr>
          <p:cNvPr id="7" name="Imagem 6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11455" y="142239"/>
            <a:ext cx="2190750" cy="39497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D527850-684E-4EFC-B7C6-4CDCB2A129CA}"/>
              </a:ext>
            </a:extLst>
          </p:cNvPr>
          <p:cNvSpPr txBox="1"/>
          <p:nvPr/>
        </p:nvSpPr>
        <p:spPr>
          <a:xfrm>
            <a:off x="701877" y="1191235"/>
            <a:ext cx="104772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Hackathon Maze Logic – Hackathon interno da Faculdade UNICESUMAR.</a:t>
            </a:r>
          </a:p>
          <a:p>
            <a:b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pt-BR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https://unity.com/pt</a:t>
            </a:r>
            <a:r>
              <a:rPr lang="pt-BR" dirty="0">
                <a:solidFill>
                  <a:srgbClr val="0070C0"/>
                </a:solidFill>
              </a:rPr>
              <a:t>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Documentação sobre criação de jogos com a Unity.</a:t>
            </a:r>
          </a:p>
          <a:p>
            <a:br>
              <a:rPr lang="pt-BR" dirty="0"/>
            </a:br>
            <a:r>
              <a:rPr lang="pt-BR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https://www.gameart2d.com/sprites.html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 – Sprites free.</a:t>
            </a:r>
          </a:p>
        </p:txBody>
      </p:sp>
    </p:spTree>
    <p:extLst>
      <p:ext uri="{BB962C8B-B14F-4D97-AF65-F5344CB8AC3E}">
        <p14:creationId xmlns:p14="http://schemas.microsoft.com/office/powerpoint/2010/main" val="40044979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5166497" y="3136582"/>
            <a:ext cx="1859006" cy="584835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OBRIGADO!</a:t>
            </a:r>
          </a:p>
        </p:txBody>
      </p:sp>
      <p:pic>
        <p:nvPicPr>
          <p:cNvPr id="6" name="Imagem 5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1179175" y="142239"/>
            <a:ext cx="852170" cy="584835"/>
          </a:xfrm>
          <a:prstGeom prst="rect">
            <a:avLst/>
          </a:prstGeom>
        </p:spPr>
      </p:pic>
      <p:pic>
        <p:nvPicPr>
          <p:cNvPr id="7" name="Imagem 6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11455" y="142239"/>
            <a:ext cx="2190750" cy="39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15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721453" y="727075"/>
            <a:ext cx="3766657" cy="39497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2.1 – OBJETIVO ESPECÍFICO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1179175" y="142239"/>
            <a:ext cx="852170" cy="584835"/>
          </a:xfrm>
          <a:prstGeom prst="rect">
            <a:avLst/>
          </a:prstGeom>
        </p:spPr>
      </p:pic>
      <p:pic>
        <p:nvPicPr>
          <p:cNvPr id="7" name="Imagem 6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11455" y="142239"/>
            <a:ext cx="2190750" cy="39497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E94B76C-27D5-4C6C-B12C-A156BCA76831}"/>
              </a:ext>
            </a:extLst>
          </p:cNvPr>
          <p:cNvSpPr txBox="1"/>
          <p:nvPr/>
        </p:nvSpPr>
        <p:spPr>
          <a:xfrm>
            <a:off x="721453" y="1311911"/>
            <a:ext cx="10457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Auxiliar pessoas de todas as faixas etárias no seu aprendizado de lógica para computação.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Demonstrar a implementação de um jogo educacional em Unity.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Unity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Ferramenta para criação de jogos 2D e 3D.</a:t>
            </a:r>
          </a:p>
        </p:txBody>
      </p:sp>
    </p:spTree>
    <p:extLst>
      <p:ext uri="{BB962C8B-B14F-4D97-AF65-F5344CB8AC3E}">
        <p14:creationId xmlns:p14="http://schemas.microsoft.com/office/powerpoint/2010/main" val="1429182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721453" y="727075"/>
            <a:ext cx="1879134" cy="39497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3 - MÉTODOS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1179175" y="142239"/>
            <a:ext cx="852170" cy="584835"/>
          </a:xfrm>
          <a:prstGeom prst="rect">
            <a:avLst/>
          </a:prstGeom>
        </p:spPr>
      </p:pic>
      <p:pic>
        <p:nvPicPr>
          <p:cNvPr id="7" name="Imagem 6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11455" y="142239"/>
            <a:ext cx="2190750" cy="39497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E94B76C-27D5-4C6C-B12C-A156BCA76831}"/>
              </a:ext>
            </a:extLst>
          </p:cNvPr>
          <p:cNvSpPr txBox="1"/>
          <p:nvPr/>
        </p:nvSpPr>
        <p:spPr>
          <a:xfrm>
            <a:off x="721453" y="1311911"/>
            <a:ext cx="1088052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 realizarmos o desenvolvimento do nosso trabalho utilizamos:</a:t>
            </a:r>
            <a:b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Trello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Trello é um sistema de quadro virtual para gerenciamento de tarefas que segue o método "kanban", muito usado no desenvolvimento com Scrum.</a:t>
            </a:r>
            <a:b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Github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Github é uma plataforma de hospedagem de código-fonte com controle de versão usando o Git.</a:t>
            </a:r>
            <a:b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Azure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DevOps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Azure DevOps é uma plataforma destinada à execução de aplicativos e serviços, baseada nos conceitos da computação em nuvem.</a:t>
            </a:r>
            <a:b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Astah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Astah é um software para modelagem UML (Unified Modeling Language – Linguagem de Modelagem Unificada).</a:t>
            </a:r>
            <a:b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Draw.io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Draw.io é um editor gráfico online no qual é possível desenvolver desenhos, gráficos e outros.</a:t>
            </a:r>
          </a:p>
          <a:p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Unity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Unity é uma ferramenta para criação de jogos 2D e 3D.</a:t>
            </a:r>
          </a:p>
          <a:p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Sqlite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SQLite é uma biblioteca em linguagem C que implementa um banco de dados SQL embutido.</a:t>
            </a:r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918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701878" y="666737"/>
            <a:ext cx="3400339" cy="39497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3.1 – MÉTODOS - TRELLO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1179175" y="142239"/>
            <a:ext cx="852170" cy="584835"/>
          </a:xfrm>
          <a:prstGeom prst="rect">
            <a:avLst/>
          </a:prstGeom>
        </p:spPr>
      </p:pic>
      <p:pic>
        <p:nvPicPr>
          <p:cNvPr id="7" name="Imagem 6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11455" y="142239"/>
            <a:ext cx="2190750" cy="39497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C577877-A7BD-4FB3-A92F-172391470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78" y="1191236"/>
            <a:ext cx="10477297" cy="566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56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701879" y="666737"/>
            <a:ext cx="3350004" cy="39497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3.2 – MÉTODOS - GITHUB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1179175" y="142239"/>
            <a:ext cx="852170" cy="584835"/>
          </a:xfrm>
          <a:prstGeom prst="rect">
            <a:avLst/>
          </a:prstGeom>
        </p:spPr>
      </p:pic>
      <p:pic>
        <p:nvPicPr>
          <p:cNvPr id="7" name="Imagem 6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11455" y="142239"/>
            <a:ext cx="2190750" cy="39497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8456F660-5FDE-45FB-8F00-29B23C98D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78" y="1191234"/>
            <a:ext cx="10477297" cy="566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701878" y="666737"/>
            <a:ext cx="4365072" cy="39497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3.3 - MÉTODOS – AZURE DEVOPS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1179175" y="142239"/>
            <a:ext cx="852170" cy="584835"/>
          </a:xfrm>
          <a:prstGeom prst="rect">
            <a:avLst/>
          </a:prstGeom>
        </p:spPr>
      </p:pic>
      <p:pic>
        <p:nvPicPr>
          <p:cNvPr id="7" name="Imagem 6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11455" y="142239"/>
            <a:ext cx="2190750" cy="39497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170F455-8058-41AF-BDE4-3A64D4B05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78" y="1191234"/>
            <a:ext cx="10477297" cy="566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56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701878" y="666737"/>
            <a:ext cx="3215781" cy="39497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3.4 - MÉTODOS – ASTAH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1179175" y="142239"/>
            <a:ext cx="852170" cy="584835"/>
          </a:xfrm>
          <a:prstGeom prst="rect">
            <a:avLst/>
          </a:prstGeom>
        </p:spPr>
      </p:pic>
      <p:pic>
        <p:nvPicPr>
          <p:cNvPr id="7" name="Imagem 6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11455" y="142239"/>
            <a:ext cx="2190750" cy="39497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B722BE2-3235-42C9-8F8E-109F512C2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78" y="1191235"/>
            <a:ext cx="10477297" cy="566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35921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2300</TotalTime>
  <Words>525</Words>
  <Application>Microsoft Office PowerPoint</Application>
  <PresentationFormat>Widescreen</PresentationFormat>
  <Paragraphs>129</Paragraphs>
  <Slides>34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Alexandre Rodizio Bento</dc:creator>
  <cp:lastModifiedBy>Felipe Ribeiro</cp:lastModifiedBy>
  <cp:revision>47</cp:revision>
  <dcterms:created xsi:type="dcterms:W3CDTF">2019-09-13T13:39:05Z</dcterms:created>
  <dcterms:modified xsi:type="dcterms:W3CDTF">2019-09-17T05:03:27Z</dcterms:modified>
</cp:coreProperties>
</file>